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7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7E050-78FA-4188-8EAA-253AC2A175D8}" v="140" dt="2019-09-17T07:30:16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38E7E050-78FA-4188-8EAA-253AC2A175D8}"/>
    <pc:docChg chg="custSel mod addSld modSld">
      <pc:chgData name="Stijn Weijermars" userId="e364d0b9-009e-4116-b78a-a86aed516e71" providerId="ADAL" clId="{38E7E050-78FA-4188-8EAA-253AC2A175D8}" dt="2019-09-23T11:16:22.879" v="974" actId="20577"/>
      <pc:docMkLst>
        <pc:docMk/>
      </pc:docMkLst>
      <pc:sldChg chg="modSp">
        <pc:chgData name="Stijn Weijermars" userId="e364d0b9-009e-4116-b78a-a86aed516e71" providerId="ADAL" clId="{38E7E050-78FA-4188-8EAA-253AC2A175D8}" dt="2019-09-23T11:16:22.879" v="974" actId="20577"/>
        <pc:sldMkLst>
          <pc:docMk/>
          <pc:sldMk cId="1461493698" sldId="257"/>
        </pc:sldMkLst>
        <pc:spChg chg="mod">
          <ac:chgData name="Stijn Weijermars" userId="e364d0b9-009e-4116-b78a-a86aed516e71" providerId="ADAL" clId="{38E7E050-78FA-4188-8EAA-253AC2A175D8}" dt="2019-09-23T11:16:22.879" v="974" actId="20577"/>
          <ac:spMkLst>
            <pc:docMk/>
            <pc:sldMk cId="1461493698" sldId="257"/>
            <ac:spMk id="3" creationId="{00000000-0000-0000-0000-000000000000}"/>
          </ac:spMkLst>
        </pc:spChg>
      </pc:sldChg>
      <pc:sldChg chg="modSp">
        <pc:chgData name="Stijn Weijermars" userId="e364d0b9-009e-4116-b78a-a86aed516e71" providerId="ADAL" clId="{38E7E050-78FA-4188-8EAA-253AC2A175D8}" dt="2019-09-17T07:03:33.405" v="0" actId="14100"/>
        <pc:sldMkLst>
          <pc:docMk/>
          <pc:sldMk cId="3386715360" sldId="262"/>
        </pc:sldMkLst>
        <pc:spChg chg="mod">
          <ac:chgData name="Stijn Weijermars" userId="e364d0b9-009e-4116-b78a-a86aed516e71" providerId="ADAL" clId="{38E7E050-78FA-4188-8EAA-253AC2A175D8}" dt="2019-09-17T07:03:33.405" v="0" actId="14100"/>
          <ac:spMkLst>
            <pc:docMk/>
            <pc:sldMk cId="3386715360" sldId="262"/>
            <ac:spMk id="5" creationId="{00000000-0000-0000-0000-000000000000}"/>
          </ac:spMkLst>
        </pc:spChg>
      </pc:sldChg>
      <pc:sldChg chg="modSp">
        <pc:chgData name="Stijn Weijermars" userId="e364d0b9-009e-4116-b78a-a86aed516e71" providerId="ADAL" clId="{38E7E050-78FA-4188-8EAA-253AC2A175D8}" dt="2019-09-17T07:04:58.410" v="4" actId="255"/>
        <pc:sldMkLst>
          <pc:docMk/>
          <pc:sldMk cId="392836130" sldId="265"/>
        </pc:sldMkLst>
        <pc:spChg chg="mod">
          <ac:chgData name="Stijn Weijermars" userId="e364d0b9-009e-4116-b78a-a86aed516e71" providerId="ADAL" clId="{38E7E050-78FA-4188-8EAA-253AC2A175D8}" dt="2019-09-17T07:04:58.410" v="4" actId="255"/>
          <ac:spMkLst>
            <pc:docMk/>
            <pc:sldMk cId="392836130" sldId="265"/>
            <ac:spMk id="6" creationId="{66B3E312-1A68-469E-95D2-0097EB8FB3C4}"/>
          </ac:spMkLst>
        </pc:spChg>
      </pc:sldChg>
      <pc:sldChg chg="modSp">
        <pc:chgData name="Stijn Weijermars" userId="e364d0b9-009e-4116-b78a-a86aed516e71" providerId="ADAL" clId="{38E7E050-78FA-4188-8EAA-253AC2A175D8}" dt="2019-09-17T07:08:08.729" v="6" actId="113"/>
        <pc:sldMkLst>
          <pc:docMk/>
          <pc:sldMk cId="1578208669" sldId="266"/>
        </pc:sldMkLst>
        <pc:spChg chg="mod">
          <ac:chgData name="Stijn Weijermars" userId="e364d0b9-009e-4116-b78a-a86aed516e71" providerId="ADAL" clId="{38E7E050-78FA-4188-8EAA-253AC2A175D8}" dt="2019-09-17T07:08:08.729" v="6" actId="113"/>
          <ac:spMkLst>
            <pc:docMk/>
            <pc:sldMk cId="1578208669" sldId="266"/>
            <ac:spMk id="2" creationId="{4AF533F3-CE05-44A5-9AF7-748B8174CAF9}"/>
          </ac:spMkLst>
        </pc:spChg>
      </pc:sldChg>
      <pc:sldChg chg="addSp delSp modSp add">
        <pc:chgData name="Stijn Weijermars" userId="e364d0b9-009e-4116-b78a-a86aed516e71" providerId="ADAL" clId="{38E7E050-78FA-4188-8EAA-253AC2A175D8}" dt="2019-09-17T07:20:53.520" v="24" actId="1076"/>
        <pc:sldMkLst>
          <pc:docMk/>
          <pc:sldMk cId="4106804809" sldId="267"/>
        </pc:sldMkLst>
        <pc:spChg chg="del">
          <ac:chgData name="Stijn Weijermars" userId="e364d0b9-009e-4116-b78a-a86aed516e71" providerId="ADAL" clId="{38E7E050-78FA-4188-8EAA-253AC2A175D8}" dt="2019-09-17T07:19:07.082" v="11" actId="478"/>
          <ac:spMkLst>
            <pc:docMk/>
            <pc:sldMk cId="4106804809" sldId="267"/>
            <ac:spMk id="2" creationId="{0C3B2511-F4EE-4AB6-B30A-C08590C7BD44}"/>
          </ac:spMkLst>
        </pc:spChg>
        <pc:spChg chg="mod">
          <ac:chgData name="Stijn Weijermars" userId="e364d0b9-009e-4116-b78a-a86aed516e71" providerId="ADAL" clId="{38E7E050-78FA-4188-8EAA-253AC2A175D8}" dt="2019-09-17T07:20:53.520" v="24" actId="1076"/>
          <ac:spMkLst>
            <pc:docMk/>
            <pc:sldMk cId="4106804809" sldId="267"/>
            <ac:spMk id="3" creationId="{7489BB6B-86C3-47F9-8CE7-EACA96F7B23D}"/>
          </ac:spMkLst>
        </pc:spChg>
        <pc:picChg chg="add mod modCrop">
          <ac:chgData name="Stijn Weijermars" userId="e364d0b9-009e-4116-b78a-a86aed516e71" providerId="ADAL" clId="{38E7E050-78FA-4188-8EAA-253AC2A175D8}" dt="2019-09-17T07:20:34.380" v="18" actId="14100"/>
          <ac:picMkLst>
            <pc:docMk/>
            <pc:sldMk cId="4106804809" sldId="267"/>
            <ac:picMk id="4" creationId="{0A9F119E-26C5-430C-BBD9-DA06003E3F9B}"/>
          </ac:picMkLst>
        </pc:picChg>
      </pc:sldChg>
      <pc:sldChg chg="addSp delSp modSp add mod setBg">
        <pc:chgData name="Stijn Weijermars" userId="e364d0b9-009e-4116-b78a-a86aed516e71" providerId="ADAL" clId="{38E7E050-78FA-4188-8EAA-253AC2A175D8}" dt="2019-09-17T07:31:13.746" v="972" actId="692"/>
        <pc:sldMkLst>
          <pc:docMk/>
          <pc:sldMk cId="3069383143" sldId="268"/>
        </pc:sldMkLst>
        <pc:spChg chg="mod">
          <ac:chgData name="Stijn Weijermars" userId="e364d0b9-009e-4116-b78a-a86aed516e71" providerId="ADAL" clId="{38E7E050-78FA-4188-8EAA-253AC2A175D8}" dt="2019-09-17T07:29:50.246" v="961" actId="207"/>
          <ac:spMkLst>
            <pc:docMk/>
            <pc:sldMk cId="3069383143" sldId="268"/>
            <ac:spMk id="2" creationId="{D3E410C2-1CA6-47C3-AA94-2FEB13C192CB}"/>
          </ac:spMkLst>
        </pc:spChg>
        <pc:spChg chg="mod">
          <ac:chgData name="Stijn Weijermars" userId="e364d0b9-009e-4116-b78a-a86aed516e71" providerId="ADAL" clId="{38E7E050-78FA-4188-8EAA-253AC2A175D8}" dt="2019-09-17T07:29:43.443" v="959" actId="207"/>
          <ac:spMkLst>
            <pc:docMk/>
            <pc:sldMk cId="3069383143" sldId="268"/>
            <ac:spMk id="3" creationId="{74EC0E6C-1930-4A1F-B181-CC88CB0F5B81}"/>
          </ac:spMkLst>
        </pc:spChg>
        <pc:spChg chg="del">
          <ac:chgData name="Stijn Weijermars" userId="e364d0b9-009e-4116-b78a-a86aed516e71" providerId="ADAL" clId="{38E7E050-78FA-4188-8EAA-253AC2A175D8}" dt="2019-09-17T07:22:33.125" v="101" actId="478"/>
          <ac:spMkLst>
            <pc:docMk/>
            <pc:sldMk cId="3069383143" sldId="268"/>
            <ac:spMk id="4" creationId="{922BF048-3B1F-4337-A05D-06315E6DFB89}"/>
          </ac:spMkLst>
        </pc:spChg>
        <pc:spChg chg="add">
          <ac:chgData name="Stijn Weijermars" userId="e364d0b9-009e-4116-b78a-a86aed516e71" providerId="ADAL" clId="{38E7E050-78FA-4188-8EAA-253AC2A175D8}" dt="2019-09-17T07:28:46.442" v="944" actId="26606"/>
          <ac:spMkLst>
            <pc:docMk/>
            <pc:sldMk cId="3069383143" sldId="268"/>
            <ac:spMk id="10" creationId="{AFA67CD3-AB4E-4A7A-BEB8-53C445D8C44E}"/>
          </ac:spMkLst>
        </pc:spChg>
        <pc:spChg chg="add">
          <ac:chgData name="Stijn Weijermars" userId="e364d0b9-009e-4116-b78a-a86aed516e71" providerId="ADAL" clId="{38E7E050-78FA-4188-8EAA-253AC2A175D8}" dt="2019-09-17T07:28:46.442" v="944" actId="26606"/>
          <ac:spMkLst>
            <pc:docMk/>
            <pc:sldMk cId="3069383143" sldId="268"/>
            <ac:spMk id="14" creationId="{339C8D78-A644-462F-B674-F440635E5353}"/>
          </ac:spMkLst>
        </pc:spChg>
        <pc:picChg chg="add mod">
          <ac:chgData name="Stijn Weijermars" userId="e364d0b9-009e-4116-b78a-a86aed516e71" providerId="ADAL" clId="{38E7E050-78FA-4188-8EAA-253AC2A175D8}" dt="2019-09-17T07:31:13.746" v="972" actId="692"/>
          <ac:picMkLst>
            <pc:docMk/>
            <pc:sldMk cId="3069383143" sldId="268"/>
            <ac:picMk id="7" creationId="{C7974C78-F7F0-4D41-893C-54AF8B7BFB7A}"/>
          </ac:picMkLst>
        </pc:picChg>
        <pc:picChg chg="add">
          <ac:chgData name="Stijn Weijermars" userId="e364d0b9-009e-4116-b78a-a86aed516e71" providerId="ADAL" clId="{38E7E050-78FA-4188-8EAA-253AC2A175D8}" dt="2019-09-17T07:28:46.442" v="944" actId="26606"/>
          <ac:picMkLst>
            <pc:docMk/>
            <pc:sldMk cId="3069383143" sldId="268"/>
            <ac:picMk id="12" creationId="{07CF545F-9C2E-4446-97CD-AD92990C2B68}"/>
          </ac:picMkLst>
        </pc:picChg>
      </pc:sldChg>
    </pc:docChg>
  </pc:docChgLst>
  <pc:docChgLst>
    <pc:chgData name="Stijn Weijermars" userId="e364d0b9-009e-4116-b78a-a86aed516e71" providerId="ADAL" clId="{E342595B-78E7-4E12-869F-CED534B7278C}"/>
    <pc:docChg chg="undo custSel mod addSld delSld modSld modMainMaster">
      <pc:chgData name="Stijn Weijermars" userId="e364d0b9-009e-4116-b78a-a86aed516e71" providerId="ADAL" clId="{E342595B-78E7-4E12-869F-CED534B7278C}" dt="2019-09-16T15:15:43.107" v="483" actId="207"/>
      <pc:docMkLst>
        <pc:docMk/>
      </pc:docMkLst>
      <pc:sldChg chg="addSp delSp modSp mod setBg delDesignElem">
        <pc:chgData name="Stijn Weijermars" userId="e364d0b9-009e-4116-b78a-a86aed516e71" providerId="ADAL" clId="{E342595B-78E7-4E12-869F-CED534B7278C}" dt="2019-09-16T13:45:18.249" v="135"/>
        <pc:sldMkLst>
          <pc:docMk/>
          <pc:sldMk cId="1461493698" sldId="257"/>
        </pc:sldMkLst>
        <pc:spChg chg="mod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2" creationId="{00000000-0000-0000-0000-000000000000}"/>
          </ac:spMkLst>
        </pc:spChg>
        <pc:spChg chg="mod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3" creationId="{00000000-0000-0000-0000-000000000000}"/>
          </ac:spMkLst>
        </pc:spChg>
        <pc:spChg chg="add del">
          <ac:chgData name="Stijn Weijermars" userId="e364d0b9-009e-4116-b78a-a86aed516e71" providerId="ADAL" clId="{E342595B-78E7-4E12-869F-CED534B7278C}" dt="2019-09-16T13:43:24.651" v="126" actId="26606"/>
          <ac:spMkLst>
            <pc:docMk/>
            <pc:sldMk cId="1461493698" sldId="257"/>
            <ac:spMk id="5" creationId="{23962611-DFD5-4092-AAFD-559E3DFCE2C9}"/>
          </ac:spMkLst>
        </pc:spChg>
        <pc:spChg chg="add del">
          <ac:chgData name="Stijn Weijermars" userId="e364d0b9-009e-4116-b78a-a86aed516e71" providerId="ADAL" clId="{E342595B-78E7-4E12-869F-CED534B7278C}" dt="2019-09-16T13:39:46.542" v="103"/>
          <ac:spMkLst>
            <pc:docMk/>
            <pc:sldMk cId="1461493698" sldId="257"/>
            <ac:spMk id="8" creationId="{23962611-DFD5-4092-AAFD-559E3DFCE2C9}"/>
          </ac:spMkLst>
        </pc:spChg>
        <pc:spChg chg="add del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11" creationId="{25168E7B-6D42-4B3A-B7A1-17D4C49EC903}"/>
          </ac:spMkLst>
        </pc:spChg>
        <pc:spChg chg="add">
          <ac:chgData name="Stijn Weijermars" userId="e364d0b9-009e-4116-b78a-a86aed516e71" providerId="ADAL" clId="{E342595B-78E7-4E12-869F-CED534B7278C}" dt="2019-09-16T13:45:11.002" v="134" actId="26606"/>
          <ac:spMkLst>
            <pc:docMk/>
            <pc:sldMk cId="1461493698" sldId="257"/>
            <ac:spMk id="18" creationId="{23962611-DFD5-4092-AAFD-559E3DFCE2C9}"/>
          </ac:spMkLst>
        </pc:spChg>
        <pc:picChg chg="add del">
          <ac:chgData name="Stijn Weijermars" userId="e364d0b9-009e-4116-b78a-a86aed516e71" providerId="ADAL" clId="{E342595B-78E7-4E12-869F-CED534B7278C}" dt="2019-09-16T13:43:24.651" v="126" actId="26606"/>
          <ac:picMkLst>
            <pc:docMk/>
            <pc:sldMk cId="1461493698" sldId="257"/>
            <ac:picMk id="6" creationId="{2270F1FA-0425-408F-9861-80BF5AFB276D}"/>
          </ac:picMkLst>
        </pc:picChg>
        <pc:picChg chg="add del">
          <ac:chgData name="Stijn Weijermars" userId="e364d0b9-009e-4116-b78a-a86aed516e71" providerId="ADAL" clId="{E342595B-78E7-4E12-869F-CED534B7278C}" dt="2019-09-16T13:39:46.542" v="103"/>
          <ac:picMkLst>
            <pc:docMk/>
            <pc:sldMk cId="1461493698" sldId="257"/>
            <ac:picMk id="10" creationId="{2270F1FA-0425-408F-9861-80BF5AFB276D}"/>
          </ac:picMkLst>
        </pc:picChg>
        <pc:picChg chg="add del">
          <ac:chgData name="Stijn Weijermars" userId="e364d0b9-009e-4116-b78a-a86aed516e71" providerId="ADAL" clId="{E342595B-78E7-4E12-869F-CED534B7278C}" dt="2019-09-16T13:45:11.002" v="134" actId="26606"/>
          <ac:picMkLst>
            <pc:docMk/>
            <pc:sldMk cId="1461493698" sldId="257"/>
            <ac:picMk id="13" creationId="{98A030C2-9F23-4593-9F99-7B73C232A4C9}"/>
          </ac:picMkLst>
        </pc:picChg>
        <pc:picChg chg="add">
          <ac:chgData name="Stijn Weijermars" userId="e364d0b9-009e-4116-b78a-a86aed516e71" providerId="ADAL" clId="{E342595B-78E7-4E12-869F-CED534B7278C}" dt="2019-09-16T13:45:11.002" v="134" actId="26606"/>
          <ac:picMkLst>
            <pc:docMk/>
            <pc:sldMk cId="1461493698" sldId="257"/>
            <ac:picMk id="20" creationId="{2270F1FA-0425-408F-9861-80BF5AFB276D}"/>
          </ac:picMkLst>
        </pc:picChg>
      </pc:sldChg>
      <pc:sldChg chg="del">
        <pc:chgData name="Stijn Weijermars" userId="e364d0b9-009e-4116-b78a-a86aed516e71" providerId="ADAL" clId="{E342595B-78E7-4E12-869F-CED534B7278C}" dt="2019-09-16T13:22:56.663" v="40" actId="2696"/>
        <pc:sldMkLst>
          <pc:docMk/>
          <pc:sldMk cId="1511493363" sldId="258"/>
        </pc:sldMkLst>
      </pc:sldChg>
      <pc:sldChg chg="del">
        <pc:chgData name="Stijn Weijermars" userId="e364d0b9-009e-4116-b78a-a86aed516e71" providerId="ADAL" clId="{E342595B-78E7-4E12-869F-CED534B7278C}" dt="2019-09-16T13:22:59.393" v="41" actId="2696"/>
        <pc:sldMkLst>
          <pc:docMk/>
          <pc:sldMk cId="3757792688" sldId="259"/>
        </pc:sldMkLst>
      </pc:sldChg>
      <pc:sldChg chg="addSp delSp modSp mod setBg setFolMasterObjs">
        <pc:chgData name="Stijn Weijermars" userId="e364d0b9-009e-4116-b78a-a86aed516e71" providerId="ADAL" clId="{E342595B-78E7-4E12-869F-CED534B7278C}" dt="2019-09-16T14:06:54.514" v="185" actId="207"/>
        <pc:sldMkLst>
          <pc:docMk/>
          <pc:sldMk cId="1556774682" sldId="260"/>
        </pc:sldMkLst>
        <pc:spChg chg="mod ord">
          <ac:chgData name="Stijn Weijermars" userId="e364d0b9-009e-4116-b78a-a86aed516e71" providerId="ADAL" clId="{E342595B-78E7-4E12-869F-CED534B7278C}" dt="2019-09-16T14:06:54.514" v="185" actId="207"/>
          <ac:spMkLst>
            <pc:docMk/>
            <pc:sldMk cId="1556774682" sldId="260"/>
            <ac:spMk id="2" creationId="{00000000-0000-0000-0000-000000000000}"/>
          </ac:spMkLst>
        </pc:spChg>
        <pc:spChg chg="add del">
          <ac:chgData name="Stijn Weijermars" userId="e364d0b9-009e-4116-b78a-a86aed516e71" providerId="ADAL" clId="{E342595B-78E7-4E12-869F-CED534B7278C}" dt="2019-09-16T13:48:35.896" v="139" actId="26606"/>
          <ac:spMkLst>
            <pc:docMk/>
            <pc:sldMk cId="1556774682" sldId="260"/>
            <ac:spMk id="9" creationId="{6753252F-4873-4F63-801D-CC719279A7D5}"/>
          </ac:spMkLst>
        </pc:spChg>
        <pc:spChg chg="add del">
          <ac:chgData name="Stijn Weijermars" userId="e364d0b9-009e-4116-b78a-a86aed516e71" providerId="ADAL" clId="{E342595B-78E7-4E12-869F-CED534B7278C}" dt="2019-09-16T13:48:35.896" v="139" actId="26606"/>
          <ac:spMkLst>
            <pc:docMk/>
            <pc:sldMk cId="1556774682" sldId="260"/>
            <ac:spMk id="11" creationId="{047C8CCB-F95D-4249-92DD-651249D3535A}"/>
          </ac:spMkLst>
        </pc:spChg>
        <pc:spChg chg="add mod">
          <ac:chgData name="Stijn Weijermars" userId="e364d0b9-009e-4116-b78a-a86aed516e71" providerId="ADAL" clId="{E342595B-78E7-4E12-869F-CED534B7278C}" dt="2019-09-16T13:49:01.950" v="142" actId="26606"/>
          <ac:spMkLst>
            <pc:docMk/>
            <pc:sldMk cId="1556774682" sldId="260"/>
            <ac:spMk id="15" creationId="{EFA5EF3A-F29F-41CA-991D-07F4AF5A9683}"/>
          </ac:spMkLst>
        </pc:spChg>
        <pc:spChg chg="add del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18" creationId="{F56F5174-31D9-4DBB-AAB7-A1FD7BDB1352}"/>
          </ac:spMkLst>
        </pc:spChg>
        <pc:spChg chg="add del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22" creationId="{F9A95BEE-6BB1-4A28-A8E6-A34B2E42EF87}"/>
          </ac:spMkLst>
        </pc:spChg>
        <pc:spChg chg="add del">
          <ac:chgData name="Stijn Weijermars" userId="e364d0b9-009e-4116-b78a-a86aed516e71" providerId="ADAL" clId="{E342595B-78E7-4E12-869F-CED534B7278C}" dt="2019-09-16T13:49:01.950" v="142" actId="26606"/>
          <ac:spMkLst>
            <pc:docMk/>
            <pc:sldMk cId="1556774682" sldId="260"/>
            <ac:spMk id="27" creationId="{3CD9DF72-87A3-404E-A828-84CBF11A8303}"/>
          </ac:spMkLst>
        </pc:spChg>
        <pc:spChg chg="add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31" creationId="{339C8D78-A644-462F-B674-F440635E5353}"/>
          </ac:spMkLst>
        </pc:spChg>
        <pc:spChg chg="add">
          <ac:chgData name="Stijn Weijermars" userId="e364d0b9-009e-4116-b78a-a86aed516e71" providerId="ADAL" clId="{E342595B-78E7-4E12-869F-CED534B7278C}" dt="2019-09-16T13:49:01.983" v="143" actId="26606"/>
          <ac:spMkLst>
            <pc:docMk/>
            <pc:sldMk cId="1556774682" sldId="260"/>
            <ac:spMk id="32" creationId="{AFA67CD3-AB4E-4A7A-BEB8-53C445D8C44E}"/>
          </ac:spMkLst>
        </pc:spChg>
        <pc:picChg chg="add mod ord modCrop">
          <ac:chgData name="Stijn Weijermars" userId="e364d0b9-009e-4116-b78a-a86aed516e71" providerId="ADAL" clId="{E342595B-78E7-4E12-869F-CED534B7278C}" dt="2019-09-16T14:05:39.391" v="169" actId="1076"/>
          <ac:picMkLst>
            <pc:docMk/>
            <pc:sldMk cId="1556774682" sldId="260"/>
            <ac:picMk id="4" creationId="{00000000-0000-0000-0000-000000000000}"/>
          </ac:picMkLst>
        </pc:picChg>
        <pc:picChg chg="del mod replId">
          <ac:chgData name="Stijn Weijermars" userId="e364d0b9-009e-4116-b78a-a86aed516e71" providerId="ADAL" clId="{E342595B-78E7-4E12-869F-CED534B7278C}" dt="2019-09-16T13:48:35.896" v="139" actId="26606"/>
          <ac:picMkLst>
            <pc:docMk/>
            <pc:sldMk cId="1556774682" sldId="260"/>
            <ac:picMk id="13" creationId="{00000000-0000-0000-0000-000000000000}"/>
          </ac:picMkLst>
        </pc:picChg>
        <pc:picChg chg="add del">
          <ac:chgData name="Stijn Weijermars" userId="e364d0b9-009e-4116-b78a-a86aed516e71" providerId="ADAL" clId="{E342595B-78E7-4E12-869F-CED534B7278C}" dt="2019-09-16T13:49:01.983" v="143" actId="26606"/>
          <ac:picMkLst>
            <pc:docMk/>
            <pc:sldMk cId="1556774682" sldId="260"/>
            <ac:picMk id="20" creationId="{AE113210-7872-481A-ADE6-3A05CCAF5EB2}"/>
          </ac:picMkLst>
        </pc:picChg>
        <pc:picChg chg="add">
          <ac:chgData name="Stijn Weijermars" userId="e364d0b9-009e-4116-b78a-a86aed516e71" providerId="ADAL" clId="{E342595B-78E7-4E12-869F-CED534B7278C}" dt="2019-09-16T13:49:01.983" v="143" actId="26606"/>
          <ac:picMkLst>
            <pc:docMk/>
            <pc:sldMk cId="1556774682" sldId="260"/>
            <ac:picMk id="33" creationId="{07CF545F-9C2E-4446-97CD-AD92990C2B68}"/>
          </ac:picMkLst>
        </pc:picChg>
        <pc:cxnChg chg="add del">
          <ac:chgData name="Stijn Weijermars" userId="e364d0b9-009e-4116-b78a-a86aed516e71" providerId="ADAL" clId="{E342595B-78E7-4E12-869F-CED534B7278C}" dt="2019-09-16T13:49:01.950" v="142" actId="26606"/>
          <ac:cxnSpMkLst>
            <pc:docMk/>
            <pc:sldMk cId="1556774682" sldId="260"/>
            <ac:cxnSpMk id="29" creationId="{20E3A342-4D61-4E3F-AF90-1AB42AEB96CC}"/>
          </ac:cxnSpMkLst>
        </pc:cxnChg>
      </pc:sldChg>
      <pc:sldChg chg="addSp delSp modSp mod setBg">
        <pc:chgData name="Stijn Weijermars" userId="e364d0b9-009e-4116-b78a-a86aed516e71" providerId="ADAL" clId="{E342595B-78E7-4E12-869F-CED534B7278C}" dt="2019-09-16T14:09:21.885" v="212" actId="1076"/>
        <pc:sldMkLst>
          <pc:docMk/>
          <pc:sldMk cId="3298928991" sldId="261"/>
        </pc:sldMkLst>
        <pc:spChg chg="mod ord">
          <ac:chgData name="Stijn Weijermars" userId="e364d0b9-009e-4116-b78a-a86aed516e71" providerId="ADAL" clId="{E342595B-78E7-4E12-869F-CED534B7278C}" dt="2019-09-16T14:09:07.627" v="208" actId="207"/>
          <ac:spMkLst>
            <pc:docMk/>
            <pc:sldMk cId="3298928991" sldId="261"/>
            <ac:spMk id="2" creationId="{00000000-0000-0000-0000-000000000000}"/>
          </ac:spMkLst>
        </pc:spChg>
        <pc:spChg chg="add del">
          <ac:chgData name="Stijn Weijermars" userId="e364d0b9-009e-4116-b78a-a86aed516e71" providerId="ADAL" clId="{E342595B-78E7-4E12-869F-CED534B7278C}" dt="2019-09-16T13:53:51.781" v="151" actId="26606"/>
          <ac:spMkLst>
            <pc:docMk/>
            <pc:sldMk cId="3298928991" sldId="261"/>
            <ac:spMk id="71" creationId="{84867EAF-AE1D-4322-9DE8-383AE3F7BCD9}"/>
          </ac:spMkLst>
        </pc:spChg>
        <pc:spChg chg="add del">
          <ac:chgData name="Stijn Weijermars" userId="e364d0b9-009e-4116-b78a-a86aed516e71" providerId="ADAL" clId="{E342595B-78E7-4E12-869F-CED534B7278C}" dt="2019-09-16T13:42:31.815" v="124" actId="26606"/>
          <ac:spMkLst>
            <pc:docMk/>
            <pc:sldMk cId="3298928991" sldId="261"/>
            <ac:spMk id="135" creationId="{0BC9EFE1-D8CB-4668-9980-DB108327A794}"/>
          </ac:spMkLst>
        </pc:spChg>
        <pc:spChg chg="add del">
          <ac:chgData name="Stijn Weijermars" userId="e364d0b9-009e-4116-b78a-a86aed516e71" providerId="ADAL" clId="{E342595B-78E7-4E12-869F-CED534B7278C}" dt="2019-09-16T13:42:31.815" v="124" actId="26606"/>
          <ac:spMkLst>
            <pc:docMk/>
            <pc:sldMk cId="3298928991" sldId="261"/>
            <ac:spMk id="139" creationId="{77DA6D33-2D62-458C-BF5D-DBF612FD557E}"/>
          </ac:spMkLst>
        </pc:spChg>
        <pc:spChg chg="add del">
          <ac:chgData name="Stijn Weijermars" userId="e364d0b9-009e-4116-b78a-a86aed516e71" providerId="ADAL" clId="{E342595B-78E7-4E12-869F-CED534B7278C}" dt="2019-09-16T14:09:18.372" v="211" actId="478"/>
          <ac:spMkLst>
            <pc:docMk/>
            <pc:sldMk cId="3298928991" sldId="261"/>
            <ac:spMk id="1030" creationId="{D96E345E-D8B8-42AB-8B07-3B80153834F8}"/>
          </ac:spMkLst>
        </pc:spChg>
        <pc:picChg chg="add del">
          <ac:chgData name="Stijn Weijermars" userId="e364d0b9-009e-4116-b78a-a86aed516e71" providerId="ADAL" clId="{E342595B-78E7-4E12-869F-CED534B7278C}" dt="2019-09-16T13:53:51.781" v="151" actId="26606"/>
          <ac:picMkLst>
            <pc:docMk/>
            <pc:sldMk cId="3298928991" sldId="261"/>
            <ac:picMk id="73" creationId="{40676238-7F95-4EEB-836A-7D23927873AD}"/>
          </ac:picMkLst>
        </pc:picChg>
        <pc:picChg chg="add del">
          <ac:chgData name="Stijn Weijermars" userId="e364d0b9-009e-4116-b78a-a86aed516e71" providerId="ADAL" clId="{E342595B-78E7-4E12-869F-CED534B7278C}" dt="2019-09-16T13:42:31.815" v="124" actId="26606"/>
          <ac:picMkLst>
            <pc:docMk/>
            <pc:sldMk cId="3298928991" sldId="261"/>
            <ac:picMk id="137" creationId="{7CBAE1BD-B8E4-4029-8AA2-C77E4FED9864}"/>
          </ac:picMkLst>
        </pc:picChg>
        <pc:picChg chg="add mod">
          <ac:chgData name="Stijn Weijermars" userId="e364d0b9-009e-4116-b78a-a86aed516e71" providerId="ADAL" clId="{E342595B-78E7-4E12-869F-CED534B7278C}" dt="2019-09-16T14:09:21.885" v="212" actId="1076"/>
          <ac:picMkLst>
            <pc:docMk/>
            <pc:sldMk cId="3298928991" sldId="261"/>
            <ac:picMk id="1026" creationId="{00000000-0000-0000-0000-000000000000}"/>
          </ac:picMkLst>
        </pc:picChg>
        <pc:picChg chg="add">
          <ac:chgData name="Stijn Weijermars" userId="e364d0b9-009e-4116-b78a-a86aed516e71" providerId="ADAL" clId="{E342595B-78E7-4E12-869F-CED534B7278C}" dt="2019-09-16T13:53:51.781" v="151" actId="26606"/>
          <ac:picMkLst>
            <pc:docMk/>
            <pc:sldMk cId="3298928991" sldId="261"/>
            <ac:picMk id="1028" creationId="{54DDEBDD-D8BD-41A6-8A0D-B00E3768B0F9}"/>
          </ac:picMkLst>
        </pc:picChg>
        <pc:picChg chg="del mod replId">
          <ac:chgData name="Stijn Weijermars" userId="e364d0b9-009e-4116-b78a-a86aed516e71" providerId="ADAL" clId="{E342595B-78E7-4E12-869F-CED534B7278C}" dt="2019-09-16T13:53:51.781" v="151" actId="26606"/>
          <ac:picMkLst>
            <pc:docMk/>
            <pc:sldMk cId="3298928991" sldId="261"/>
            <ac:picMk id="1029" creationId="{00000000-0000-0000-0000-000000000000}"/>
          </ac:picMkLst>
        </pc:picChg>
      </pc:sldChg>
      <pc:sldChg chg="addSp modSp">
        <pc:chgData name="Stijn Weijermars" userId="e364d0b9-009e-4116-b78a-a86aed516e71" providerId="ADAL" clId="{E342595B-78E7-4E12-869F-CED534B7278C}" dt="2019-09-16T14:11:36.240" v="230" actId="207"/>
        <pc:sldMkLst>
          <pc:docMk/>
          <pc:sldMk cId="3386715360" sldId="262"/>
        </pc:sldMkLst>
        <pc:spChg chg="mod">
          <ac:chgData name="Stijn Weijermars" userId="e364d0b9-009e-4116-b78a-a86aed516e71" providerId="ADAL" clId="{E342595B-78E7-4E12-869F-CED534B7278C}" dt="2019-09-16T14:10:24.947" v="216" actId="207"/>
          <ac:spMkLst>
            <pc:docMk/>
            <pc:sldMk cId="3386715360" sldId="262"/>
            <ac:spMk id="2" creationId="{00000000-0000-0000-0000-000000000000}"/>
          </ac:spMkLst>
        </pc:spChg>
        <pc:spChg chg="add mod">
          <ac:chgData name="Stijn Weijermars" userId="e364d0b9-009e-4116-b78a-a86aed516e71" providerId="ADAL" clId="{E342595B-78E7-4E12-869F-CED534B7278C}" dt="2019-09-16T14:11:36.240" v="230" actId="207"/>
          <ac:spMkLst>
            <pc:docMk/>
            <pc:sldMk cId="3386715360" sldId="262"/>
            <ac:spMk id="3" creationId="{C89F9659-705A-4A72-9577-7D3CA935DD2E}"/>
          </ac:spMkLst>
        </pc:spChg>
        <pc:picChg chg="mod">
          <ac:chgData name="Stijn Weijermars" userId="e364d0b9-009e-4116-b78a-a86aed516e71" providerId="ADAL" clId="{E342595B-78E7-4E12-869F-CED534B7278C}" dt="2019-09-16T14:11:12.612" v="226" actId="18131"/>
          <ac:picMkLst>
            <pc:docMk/>
            <pc:sldMk cId="3386715360" sldId="262"/>
            <ac:picMk id="2050" creationId="{00000000-0000-0000-0000-000000000000}"/>
          </ac:picMkLst>
        </pc:picChg>
      </pc:sldChg>
      <pc:sldChg chg="addSp modSp mod setBg">
        <pc:chgData name="Stijn Weijermars" userId="e364d0b9-009e-4116-b78a-a86aed516e71" providerId="ADAL" clId="{E342595B-78E7-4E12-869F-CED534B7278C}" dt="2019-09-16T14:11:52.140" v="231" actId="26606"/>
        <pc:sldMkLst>
          <pc:docMk/>
          <pc:sldMk cId="517123008" sldId="263"/>
        </pc:sldMkLst>
        <pc:spChg chg="add">
          <ac:chgData name="Stijn Weijermars" userId="e364d0b9-009e-4116-b78a-a86aed516e71" providerId="ADAL" clId="{E342595B-78E7-4E12-869F-CED534B7278C}" dt="2019-09-16T14:11:52.140" v="231" actId="26606"/>
          <ac:spMkLst>
            <pc:docMk/>
            <pc:sldMk cId="517123008" sldId="263"/>
            <ac:spMk id="11" creationId="{57845966-6EFC-468A-9CC7-BAB4B95854E7}"/>
          </ac:spMkLst>
        </pc:spChg>
        <pc:spChg chg="add">
          <ac:chgData name="Stijn Weijermars" userId="e364d0b9-009e-4116-b78a-a86aed516e71" providerId="ADAL" clId="{E342595B-78E7-4E12-869F-CED534B7278C}" dt="2019-09-16T14:11:52.140" v="231" actId="26606"/>
          <ac:spMkLst>
            <pc:docMk/>
            <pc:sldMk cId="517123008" sldId="263"/>
            <ac:spMk id="15" creationId="{ADAD1991-FFD1-4E94-ABAB-7560D33008E4}"/>
          </ac:spMkLst>
        </pc:spChg>
        <pc:picChg chg="mod">
          <ac:chgData name="Stijn Weijermars" userId="e364d0b9-009e-4116-b78a-a86aed516e71" providerId="ADAL" clId="{E342595B-78E7-4E12-869F-CED534B7278C}" dt="2019-09-16T14:11:52.140" v="231" actId="26606"/>
          <ac:picMkLst>
            <pc:docMk/>
            <pc:sldMk cId="517123008" sldId="263"/>
            <ac:picMk id="6" creationId="{00000000-0000-0000-0000-000000000000}"/>
          </ac:picMkLst>
        </pc:picChg>
        <pc:picChg chg="add">
          <ac:chgData name="Stijn Weijermars" userId="e364d0b9-009e-4116-b78a-a86aed516e71" providerId="ADAL" clId="{E342595B-78E7-4E12-869F-CED534B7278C}" dt="2019-09-16T14:11:52.140" v="231" actId="26606"/>
          <ac:picMkLst>
            <pc:docMk/>
            <pc:sldMk cId="517123008" sldId="263"/>
            <ac:picMk id="13" creationId="{75554383-98AF-4A47-BB65-705FAAA4BE6A}"/>
          </ac:picMkLst>
        </pc:picChg>
      </pc:sldChg>
      <pc:sldChg chg="addSp delSp modSp add mod setBg">
        <pc:chgData name="Stijn Weijermars" userId="e364d0b9-009e-4116-b78a-a86aed516e71" providerId="ADAL" clId="{E342595B-78E7-4E12-869F-CED534B7278C}" dt="2019-09-16T14:12:38.822" v="240" actId="207"/>
        <pc:sldMkLst>
          <pc:docMk/>
          <pc:sldMk cId="2071582039" sldId="264"/>
        </pc:sldMkLst>
        <pc:spChg chg="mod">
          <ac:chgData name="Stijn Weijermars" userId="e364d0b9-009e-4116-b78a-a86aed516e71" providerId="ADAL" clId="{E342595B-78E7-4E12-869F-CED534B7278C}" dt="2019-09-16T14:12:38.822" v="240" actId="207"/>
          <ac:spMkLst>
            <pc:docMk/>
            <pc:sldMk cId="2071582039" sldId="264"/>
            <ac:spMk id="2" creationId="{82A80F30-41DB-41F0-9D3C-351A0D6FD1EA}"/>
          </ac:spMkLst>
        </pc:spChg>
        <pc:spChg chg="del">
          <ac:chgData name="Stijn Weijermars" userId="e364d0b9-009e-4116-b78a-a86aed516e71" providerId="ADAL" clId="{E342595B-78E7-4E12-869F-CED534B7278C}" dt="2019-09-16T13:38:26.489" v="44"/>
          <ac:spMkLst>
            <pc:docMk/>
            <pc:sldMk cId="2071582039" sldId="264"/>
            <ac:spMk id="3" creationId="{E86029C5-A9FF-47C3-83A4-63FE826FCEDC}"/>
          </ac:spMkLst>
        </pc:spChg>
        <pc:spChg chg="del">
          <ac:chgData name="Stijn Weijermars" userId="e364d0b9-009e-4116-b78a-a86aed516e71" providerId="ADAL" clId="{E342595B-78E7-4E12-869F-CED534B7278C}" dt="2019-09-16T13:38:29.408" v="45" actId="478"/>
          <ac:spMkLst>
            <pc:docMk/>
            <pc:sldMk cId="2071582039" sldId="264"/>
            <ac:spMk id="4" creationId="{6256DFB8-01CC-4205-8E7A-B72A828FFDE6}"/>
          </ac:spMkLst>
        </pc:spChg>
        <pc:spChg chg="add del mod">
          <ac:chgData name="Stijn Weijermars" userId="e364d0b9-009e-4116-b78a-a86aed516e71" providerId="ADAL" clId="{E342595B-78E7-4E12-869F-CED534B7278C}" dt="2019-09-16T13:40:49.634" v="109" actId="478"/>
          <ac:spMkLst>
            <pc:docMk/>
            <pc:sldMk cId="2071582039" sldId="264"/>
            <ac:spMk id="9" creationId="{B87781B5-D197-4438-8117-0E37661BADEE}"/>
          </ac:spMkLst>
        </pc:spChg>
        <pc:spChg chg="add del">
          <ac:chgData name="Stijn Weijermars" userId="e364d0b9-009e-4116-b78a-a86aed516e71" providerId="ADAL" clId="{E342595B-78E7-4E12-869F-CED534B7278C}" dt="2019-09-16T14:12:29.563" v="239" actId="26606"/>
          <ac:spMkLst>
            <pc:docMk/>
            <pc:sldMk cId="2071582039" sldId="264"/>
            <ac:spMk id="12" creationId="{84867EAF-AE1D-4322-9DE8-383AE3F7BCD9}"/>
          </ac:spMkLst>
        </pc:spChg>
        <pc:picChg chg="add del mod">
          <ac:chgData name="Stijn Weijermars" userId="e364d0b9-009e-4116-b78a-a86aed516e71" providerId="ADAL" clId="{E342595B-78E7-4E12-869F-CED534B7278C}" dt="2019-09-16T13:40:46.692" v="108" actId="478"/>
          <ac:picMkLst>
            <pc:docMk/>
            <pc:sldMk cId="2071582039" sldId="264"/>
            <ac:picMk id="5" creationId="{C6B13AA2-E3E9-41AC-851C-7D0A067E8004}"/>
          </ac:picMkLst>
        </pc:picChg>
        <pc:picChg chg="add del">
          <ac:chgData name="Stijn Weijermars" userId="e364d0b9-009e-4116-b78a-a86aed516e71" providerId="ADAL" clId="{E342595B-78E7-4E12-869F-CED534B7278C}" dt="2019-09-16T13:39:22.450" v="100"/>
          <ac:picMkLst>
            <pc:docMk/>
            <pc:sldMk cId="2071582039" sldId="264"/>
            <ac:picMk id="6" creationId="{C2897FB0-F214-4483-AD97-2FD08E5DBB9C}"/>
          </ac:picMkLst>
        </pc:picChg>
        <pc:picChg chg="add mod modCrop">
          <ac:chgData name="Stijn Weijermars" userId="e364d0b9-009e-4116-b78a-a86aed516e71" providerId="ADAL" clId="{E342595B-78E7-4E12-869F-CED534B7278C}" dt="2019-09-16T14:12:29.563" v="239" actId="26606"/>
          <ac:picMkLst>
            <pc:docMk/>
            <pc:sldMk cId="2071582039" sldId="264"/>
            <ac:picMk id="7" creationId="{6305CBC5-2AD7-4F66-86E8-1F441351C36D}"/>
          </ac:picMkLst>
        </pc:picChg>
        <pc:picChg chg="add del">
          <ac:chgData name="Stijn Weijermars" userId="e364d0b9-009e-4116-b78a-a86aed516e71" providerId="ADAL" clId="{E342595B-78E7-4E12-869F-CED534B7278C}" dt="2019-09-16T14:12:29.563" v="239" actId="26606"/>
          <ac:picMkLst>
            <pc:docMk/>
            <pc:sldMk cId="2071582039" sldId="264"/>
            <ac:picMk id="14" creationId="{40676238-7F95-4EEB-836A-7D23927873AD}"/>
          </ac:picMkLst>
        </pc:picChg>
      </pc:sldChg>
      <pc:sldChg chg="del">
        <pc:chgData name="Stijn Weijermars" userId="e364d0b9-009e-4116-b78a-a86aed516e71" providerId="ADAL" clId="{E342595B-78E7-4E12-869F-CED534B7278C}" dt="2019-09-16T13:23:20.965" v="42" actId="2696"/>
        <pc:sldMkLst>
          <pc:docMk/>
          <pc:sldMk cId="4165998769" sldId="264"/>
        </pc:sldMkLst>
      </pc:sldChg>
      <pc:sldChg chg="addSp delSp modSp add mod setBg setClrOvrMap">
        <pc:chgData name="Stijn Weijermars" userId="e364d0b9-009e-4116-b78a-a86aed516e71" providerId="ADAL" clId="{E342595B-78E7-4E12-869F-CED534B7278C}" dt="2019-09-16T14:42:16.553" v="350" actId="403"/>
        <pc:sldMkLst>
          <pc:docMk/>
          <pc:sldMk cId="392836130" sldId="265"/>
        </pc:sldMkLst>
        <pc:spChg chg="mod ord">
          <ac:chgData name="Stijn Weijermars" userId="e364d0b9-009e-4116-b78a-a86aed516e71" providerId="ADAL" clId="{E342595B-78E7-4E12-869F-CED534B7278C}" dt="2019-09-16T14:39:01.522" v="252" actId="26606"/>
          <ac:spMkLst>
            <pc:docMk/>
            <pc:sldMk cId="392836130" sldId="265"/>
            <ac:spMk id="2" creationId="{CDD67346-CFAB-4BA4-AEDC-838D0A01733D}"/>
          </ac:spMkLst>
        </pc:spChg>
        <pc:spChg chg="del mod">
          <ac:chgData name="Stijn Weijermars" userId="e364d0b9-009e-4116-b78a-a86aed516e71" providerId="ADAL" clId="{E342595B-78E7-4E12-869F-CED534B7278C}" dt="2019-09-16T14:38:24.163" v="245" actId="478"/>
          <ac:spMkLst>
            <pc:docMk/>
            <pc:sldMk cId="392836130" sldId="265"/>
            <ac:spMk id="3" creationId="{91113899-BCB0-478C-9993-E7DDA7BE990D}"/>
          </ac:spMkLst>
        </pc:spChg>
        <pc:spChg chg="del mod">
          <ac:chgData name="Stijn Weijermars" userId="e364d0b9-009e-4116-b78a-a86aed516e71" providerId="ADAL" clId="{E342595B-78E7-4E12-869F-CED534B7278C}" dt="2019-09-16T14:38:21.421" v="243" actId="478"/>
          <ac:spMkLst>
            <pc:docMk/>
            <pc:sldMk cId="392836130" sldId="265"/>
            <ac:spMk id="4" creationId="{95E2E7EA-01CF-402C-B33F-CF2AE44E7AC1}"/>
          </ac:spMkLst>
        </pc:spChg>
        <pc:spChg chg="add mod">
          <ac:chgData name="Stijn Weijermars" userId="e364d0b9-009e-4116-b78a-a86aed516e71" providerId="ADAL" clId="{E342595B-78E7-4E12-869F-CED534B7278C}" dt="2019-09-16T14:42:16.553" v="350" actId="403"/>
          <ac:spMkLst>
            <pc:docMk/>
            <pc:sldMk cId="392836130" sldId="265"/>
            <ac:spMk id="6" creationId="{66B3E312-1A68-469E-95D2-0097EB8FB3C4}"/>
          </ac:spMkLst>
        </pc:spChg>
        <pc:spChg chg="add del">
          <ac:chgData name="Stijn Weijermars" userId="e364d0b9-009e-4116-b78a-a86aed516e71" providerId="ADAL" clId="{E342595B-78E7-4E12-869F-CED534B7278C}" dt="2019-09-16T14:39:01.522" v="252" actId="26606"/>
          <ac:spMkLst>
            <pc:docMk/>
            <pc:sldMk cId="392836130" sldId="265"/>
            <ac:spMk id="7" creationId="{71B2258F-86CA-4D4D-8270-BC05FCDEBFB3}"/>
          </ac:spMkLst>
        </pc:spChg>
        <pc:spChg chg="add del">
          <ac:chgData name="Stijn Weijermars" userId="e364d0b9-009e-4116-b78a-a86aed516e71" providerId="ADAL" clId="{E342595B-78E7-4E12-869F-CED534B7278C}" dt="2019-09-16T14:38:41.559" v="248" actId="26606"/>
          <ac:spMkLst>
            <pc:docMk/>
            <pc:sldMk cId="392836130" sldId="265"/>
            <ac:spMk id="10" creationId="{37C89E4B-3C9F-44B9-8B86-D9E3D112D8EC}"/>
          </ac:spMkLst>
        </pc:spChg>
        <pc:picChg chg="add mod">
          <ac:chgData name="Stijn Weijermars" userId="e364d0b9-009e-4116-b78a-a86aed516e71" providerId="ADAL" clId="{E342595B-78E7-4E12-869F-CED534B7278C}" dt="2019-09-16T14:39:15.508" v="256" actId="14100"/>
          <ac:picMkLst>
            <pc:docMk/>
            <pc:sldMk cId="392836130" sldId="265"/>
            <ac:picMk id="5" creationId="{8AD6B176-3EC4-4D6B-8377-745F17CD7728}"/>
          </ac:picMkLst>
        </pc:picChg>
        <pc:cxnChg chg="add del">
          <ac:chgData name="Stijn Weijermars" userId="e364d0b9-009e-4116-b78a-a86aed516e71" providerId="ADAL" clId="{E342595B-78E7-4E12-869F-CED534B7278C}" dt="2019-09-16T14:38:41.559" v="248" actId="26606"/>
          <ac:cxnSpMkLst>
            <pc:docMk/>
            <pc:sldMk cId="392836130" sldId="265"/>
            <ac:cxnSpMk id="12" creationId="{AA2EAA10-076F-46BD-8F0F-B9A2FB77A85C}"/>
          </ac:cxnSpMkLst>
        </pc:cxnChg>
        <pc:cxnChg chg="add del">
          <ac:chgData name="Stijn Weijermars" userId="e364d0b9-009e-4116-b78a-a86aed516e71" providerId="ADAL" clId="{E342595B-78E7-4E12-869F-CED534B7278C}" dt="2019-09-16T14:38:41.559" v="248" actId="26606"/>
          <ac:cxnSpMkLst>
            <pc:docMk/>
            <pc:sldMk cId="392836130" sldId="265"/>
            <ac:cxnSpMk id="14" creationId="{D891E407-403B-4764-86C9-33A56D3BCAA3}"/>
          </ac:cxnSpMkLst>
        </pc:cxnChg>
      </pc:sldChg>
      <pc:sldChg chg="addSp delSp modSp add">
        <pc:chgData name="Stijn Weijermars" userId="e364d0b9-009e-4116-b78a-a86aed516e71" providerId="ADAL" clId="{E342595B-78E7-4E12-869F-CED534B7278C}" dt="2019-09-16T15:15:43.107" v="483" actId="207"/>
        <pc:sldMkLst>
          <pc:docMk/>
          <pc:sldMk cId="1578208669" sldId="266"/>
        </pc:sldMkLst>
        <pc:spChg chg="mod">
          <ac:chgData name="Stijn Weijermars" userId="e364d0b9-009e-4116-b78a-a86aed516e71" providerId="ADAL" clId="{E342595B-78E7-4E12-869F-CED534B7278C}" dt="2019-09-16T15:15:43.107" v="483" actId="207"/>
          <ac:spMkLst>
            <pc:docMk/>
            <pc:sldMk cId="1578208669" sldId="266"/>
            <ac:spMk id="2" creationId="{4AF533F3-CE05-44A5-9AF7-748B8174CAF9}"/>
          </ac:spMkLst>
        </pc:spChg>
        <pc:spChg chg="del">
          <ac:chgData name="Stijn Weijermars" userId="e364d0b9-009e-4116-b78a-a86aed516e71" providerId="ADAL" clId="{E342595B-78E7-4E12-869F-CED534B7278C}" dt="2019-09-16T14:54:13.707" v="418" actId="478"/>
          <ac:spMkLst>
            <pc:docMk/>
            <pc:sldMk cId="1578208669" sldId="266"/>
            <ac:spMk id="3" creationId="{6BDE5F09-F447-4215-B05E-6197E98C9B27}"/>
          </ac:spMkLst>
        </pc:spChg>
        <pc:spChg chg="del">
          <ac:chgData name="Stijn Weijermars" userId="e364d0b9-009e-4116-b78a-a86aed516e71" providerId="ADAL" clId="{E342595B-78E7-4E12-869F-CED534B7278C}" dt="2019-09-16T14:54:10.571" v="417" actId="478"/>
          <ac:spMkLst>
            <pc:docMk/>
            <pc:sldMk cId="1578208669" sldId="266"/>
            <ac:spMk id="4" creationId="{0F5DFDD5-3AFF-4B03-BA12-309D5629258F}"/>
          </ac:spMkLst>
        </pc:spChg>
        <pc:picChg chg="add mod ord modCrop">
          <ac:chgData name="Stijn Weijermars" userId="e364d0b9-009e-4116-b78a-a86aed516e71" providerId="ADAL" clId="{E342595B-78E7-4E12-869F-CED534B7278C}" dt="2019-09-16T14:54:53.043" v="425" actId="167"/>
          <ac:picMkLst>
            <pc:docMk/>
            <pc:sldMk cId="1578208669" sldId="266"/>
            <ac:picMk id="5" creationId="{55B1F963-C798-452A-92B0-70BF85AAD466}"/>
          </ac:picMkLst>
        </pc:picChg>
      </pc:sldChg>
      <pc:sldMasterChg chg="setBg modSldLayout">
        <pc:chgData name="Stijn Weijermars" userId="e364d0b9-009e-4116-b78a-a86aed516e71" providerId="ADAL" clId="{E342595B-78E7-4E12-869F-CED534B7278C}" dt="2019-09-16T13:45:18.249" v="135"/>
        <pc:sldMasterMkLst>
          <pc:docMk/>
          <pc:sldMasterMk cId="4282917839" sldId="2147483660"/>
        </pc:sldMasterMkLst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4041535525" sldId="2147483661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62295175" sldId="2147483662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1704665124" sldId="2147483663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1180754828" sldId="2147483664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2808033236" sldId="2147483665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827826084" sldId="2147483666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81587431" sldId="2147483667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2554596744" sldId="2147483668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4094939498" sldId="2147483669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3220276626" sldId="2147483670"/>
          </pc:sldLayoutMkLst>
        </pc:sldLayoutChg>
        <pc:sldLayoutChg chg="setBg">
          <pc:chgData name="Stijn Weijermars" userId="e364d0b9-009e-4116-b78a-a86aed516e71" providerId="ADAL" clId="{E342595B-78E7-4E12-869F-CED534B7278C}" dt="2019-09-16T13:45:18.249" v="135"/>
          <pc:sldLayoutMkLst>
            <pc:docMk/>
            <pc:sldMasterMk cId="4282917839" sldId="2147483660"/>
            <pc:sldLayoutMk cId="276272631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u.nl/binnenland/5991493/grondwaterbronnen-van-nederlands-drinkwater-steeds-meer-vervuild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gFuAfEux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 3 Productie van drinkwater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E410C2-1CA6-47C3-AA94-2FEB13C1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206" y="802955"/>
            <a:ext cx="5614875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Opdracht</a:t>
            </a:r>
            <a:r>
              <a:rPr lang="en-US" sz="32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Les 3 Water &amp; </a:t>
            </a:r>
            <a:r>
              <a:rPr lang="en-US" sz="32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Energie</a:t>
            </a:r>
            <a:r>
              <a:rPr lang="en-US" sz="32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drinkwater</a:t>
            </a:r>
            <a:endParaRPr lang="en-US" sz="32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Vergrootglas">
            <a:extLst>
              <a:ext uri="{FF2B5EF4-FFF2-40B4-BE49-F238E27FC236}">
                <a16:creationId xmlns:a16="http://schemas.microsoft.com/office/drawing/2014/main" id="{C7974C78-F7F0-4D41-893C-54AF8B7BF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04800" y="1618989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EC0E6C-1930-4A1F-B181-CC88CB0F5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0691" y="2421682"/>
            <a:ext cx="6436509" cy="371789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Gebruik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internet om op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zoek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gaan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naar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twee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op het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gebied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van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drinkwater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Beschrijf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de 2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ontwikkelingen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Beschrijf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wat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reden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oorzaak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van de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is.</a:t>
            </a: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Voeg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per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ontwikkelingen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minimaal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twee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bronnen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toe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url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514350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Plaats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opdracht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voor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het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einde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van de les in je portfolio op het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leerplatform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koppel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opdracht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“Les 3 water &amp;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Energie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drinkwater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0693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89BB6B-86C3-47F9-8CE7-EACA96F7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875" y="849086"/>
            <a:ext cx="3617686" cy="1291771"/>
          </a:xfrm>
        </p:spPr>
        <p:txBody>
          <a:bodyPr>
            <a:normAutofit/>
          </a:bodyPr>
          <a:lstStyle/>
          <a:p>
            <a:r>
              <a:rPr lang="nl-NL" sz="2000" dirty="0">
                <a:hlinkClick r:id="rId2"/>
              </a:rPr>
              <a:t>https://www.nu.nl/binnenland/5991493/grondwaterbronnen-van-nederlands-drinkwater-steeds-meer-vervuild.html</a:t>
            </a:r>
            <a:r>
              <a:rPr lang="nl-NL" sz="2000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9F119E-26C5-430C-BBD9-DA06003E3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26232" r="40238" b="12362"/>
          <a:stretch/>
        </p:blipFill>
        <p:spPr>
          <a:xfrm>
            <a:off x="838200" y="681037"/>
            <a:ext cx="7165075" cy="53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3"/>
          <a:srcRect l="13752" t="28006" r="36285" b="33450"/>
          <a:stretch/>
        </p:blipFill>
        <p:spPr>
          <a:xfrm>
            <a:off x="3318689" y="3023431"/>
            <a:ext cx="8696114" cy="377366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FA5EF3A-F29F-41CA-991D-07F4AF5A9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061" y="127756"/>
            <a:ext cx="4977976" cy="423247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Gemiddeld</a:t>
            </a: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waterverbruik</a:t>
            </a: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Nederland</a:t>
            </a:r>
          </a:p>
        </p:txBody>
      </p:sp>
    </p:spTree>
    <p:extLst>
      <p:ext uri="{BB962C8B-B14F-4D97-AF65-F5344CB8AC3E}">
        <p14:creationId xmlns:p14="http://schemas.microsoft.com/office/powerpoint/2010/main" val="15567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4149" y="-25835"/>
            <a:ext cx="6440754" cy="7001822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Gebruik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drinkwater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13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://eduweb.eeni.tbm.tudelft.nl/TB141E/imgs/drinkwater-gebruik.png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9" t="-877" r="368" b="-5779"/>
          <a:stretch/>
        </p:blipFill>
        <p:spPr bwMode="auto">
          <a:xfrm>
            <a:off x="412954" y="1159302"/>
            <a:ext cx="5103171" cy="490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Herkomst drinkwater</a:t>
            </a:r>
          </a:p>
        </p:txBody>
      </p:sp>
      <p:pic>
        <p:nvPicPr>
          <p:cNvPr id="2050" name="Picture 2" descr="http://aoc01-qmp4.qmark.nl/AOCtest_res/topicresources/1052871563/vmbokb_ak_2004_2_o_Pagina_04_Afbeelding_0001.gif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" r="47654"/>
          <a:stretch/>
        </p:blipFill>
        <p:spPr bwMode="auto">
          <a:xfrm>
            <a:off x="5952500" y="781376"/>
            <a:ext cx="4164893" cy="57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9103658" y="3798277"/>
            <a:ext cx="833718" cy="227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89F9659-705A-4A72-9577-7D3CA935DD2E}"/>
              </a:ext>
            </a:extLst>
          </p:cNvPr>
          <p:cNvSpPr/>
          <p:nvPr/>
        </p:nvSpPr>
        <p:spPr>
          <a:xfrm>
            <a:off x="9700534" y="3598113"/>
            <a:ext cx="833718" cy="310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7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65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0690" t="22358" r="42788" b="31867"/>
          <a:stretch/>
        </p:blipFill>
        <p:spPr>
          <a:xfrm>
            <a:off x="3236181" y="1939193"/>
            <a:ext cx="5462546" cy="30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7346-CFAB-4BA4-AEDC-838D0A01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D6B176-3EC4-4D6B-8377-745F17CD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32" y="1"/>
            <a:ext cx="123364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3E312-1A68-469E-95D2-0097EB8FB3C4}"/>
              </a:ext>
            </a:extLst>
          </p:cNvPr>
          <p:cNvSpPr txBox="1"/>
          <p:nvPr/>
        </p:nvSpPr>
        <p:spPr>
          <a:xfrm>
            <a:off x="3491345" y="365125"/>
            <a:ext cx="581891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b="1" i="1" dirty="0">
                <a:solidFill>
                  <a:schemeClr val="bg1"/>
                </a:solidFill>
              </a:rPr>
              <a:t>Watersysteem</a:t>
            </a:r>
            <a:endParaRPr lang="nl-NL" sz="4000" b="1" i="1" dirty="0">
              <a:solidFill>
                <a:schemeClr val="bg1"/>
              </a:solidFill>
            </a:endParaRPr>
          </a:p>
          <a:p>
            <a:pPr algn="ctr"/>
            <a:r>
              <a:rPr lang="nl-NL" sz="2700" i="1" dirty="0">
                <a:solidFill>
                  <a:schemeClr val="bg1"/>
                </a:solidFill>
              </a:rPr>
              <a:t>De natuurlijke weg van het water</a:t>
            </a:r>
          </a:p>
        </p:txBody>
      </p:sp>
    </p:spTree>
    <p:extLst>
      <p:ext uri="{BB962C8B-B14F-4D97-AF65-F5344CB8AC3E}">
        <p14:creationId xmlns:p14="http://schemas.microsoft.com/office/powerpoint/2010/main" val="3928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5B1F963-C798-452A-92B0-70BF85AAD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" t="19860" r="2128" b="2868"/>
          <a:stretch/>
        </p:blipFill>
        <p:spPr>
          <a:xfrm>
            <a:off x="0" y="-1"/>
            <a:ext cx="12192000" cy="73152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F533F3-CE05-44A5-9AF7-748B8174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1" y="365125"/>
            <a:ext cx="7565924" cy="13255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l-NL" b="1" i="1" dirty="0">
                <a:solidFill>
                  <a:schemeClr val="accent1">
                    <a:lumMod val="75000"/>
                  </a:schemeClr>
                </a:solidFill>
              </a:rPr>
              <a:t>Waterketen</a:t>
            </a:r>
            <a:br>
              <a:rPr lang="nl-NL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700" b="1" i="1" dirty="0">
                <a:solidFill>
                  <a:schemeClr val="accent1">
                    <a:lumMod val="75000"/>
                  </a:schemeClr>
                </a:solidFill>
              </a:rPr>
              <a:t>De ingrepen van de mens op het watersysteem</a:t>
            </a:r>
          </a:p>
        </p:txBody>
      </p:sp>
    </p:spTree>
    <p:extLst>
      <p:ext uri="{BB962C8B-B14F-4D97-AF65-F5344CB8AC3E}">
        <p14:creationId xmlns:p14="http://schemas.microsoft.com/office/powerpoint/2010/main" val="15782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80F30-41DB-41F0-9D3C-351A0D6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Samenhang en partijen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05CBC5-2AD7-4F66-86E8-1F441351C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8" t="17032" r="953" b="30996"/>
          <a:stretch/>
        </p:blipFill>
        <p:spPr>
          <a:xfrm>
            <a:off x="838200" y="1488474"/>
            <a:ext cx="9913257" cy="35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1605F2-43F7-4873-B3F3-7A30DDDA9D0A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47a28104-336f-447d-946e-e305ac2bcd47"/>
    <ds:schemaRef ds:uri="http://purl.org/dc/elements/1.1/"/>
    <ds:schemaRef ds:uri="http://schemas.microsoft.com/office/infopath/2007/PartnerControls"/>
    <ds:schemaRef ds:uri="34354c1b-6b8c-435b-ad50-990538c19557"/>
  </ds:schemaRefs>
</ds:datastoreItem>
</file>

<file path=customXml/itemProps2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90E74E-7580-4EDE-9260-928736AFA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117</Words>
  <Application>Microsoft Office PowerPoint</Application>
  <PresentationFormat>Breedbeeld</PresentationFormat>
  <Paragraphs>16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Water en energie in beeld</vt:lpstr>
      <vt:lpstr>PowerPoint-presentatie</vt:lpstr>
      <vt:lpstr>Gemiddeld waterverbruik in Nederland</vt:lpstr>
      <vt:lpstr>Gebruik  drinkwater</vt:lpstr>
      <vt:lpstr>Herkomst drinkwater</vt:lpstr>
      <vt:lpstr>PowerPoint-presentatie</vt:lpstr>
      <vt:lpstr>PowerPoint-presentatie</vt:lpstr>
      <vt:lpstr>Waterketen De ingrepen van de mens op het watersysteem</vt:lpstr>
      <vt:lpstr>Samenhang en partijen</vt:lpstr>
      <vt:lpstr>Opdracht Les 3 Water &amp; Energie, drinkwater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Thomas Noordeloos</cp:lastModifiedBy>
  <cp:revision>2</cp:revision>
  <dcterms:created xsi:type="dcterms:W3CDTF">2019-09-17T07:28:46Z</dcterms:created>
  <dcterms:modified xsi:type="dcterms:W3CDTF">2020-03-05T11:46:58Z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